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Werkbegeleiding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LP8 | </a:t>
            </a:r>
            <a:r>
              <a:rPr lang="nl-NL" smtClean="0"/>
              <a:t>Les 5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27417" cy="382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 en feedback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Leren door doen</a:t>
            </a:r>
          </a:p>
          <a:p>
            <a:r>
              <a:rPr lang="nl-NL" dirty="0" smtClean="0"/>
              <a:t>Draai mee op werkvloer</a:t>
            </a:r>
          </a:p>
          <a:p>
            <a:r>
              <a:rPr lang="nl-NL" dirty="0" smtClean="0"/>
              <a:t>Kies juist plaats/tijd voor feedback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220" y="2552708"/>
            <a:ext cx="6915150" cy="197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73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r>
              <a:rPr lang="nl-NL" dirty="0" smtClean="0"/>
              <a:t> (opdrachten MZ)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440540" cy="3880773"/>
          </a:xfrm>
        </p:spPr>
        <p:txBody>
          <a:bodyPr/>
          <a:lstStyle/>
          <a:p>
            <a:r>
              <a:rPr lang="nl-NL" dirty="0" smtClean="0"/>
              <a:t>Ga naar van welzijn.angerenstein.nl</a:t>
            </a:r>
          </a:p>
          <a:p>
            <a:r>
              <a:rPr lang="nl-NL" dirty="0" smtClean="0"/>
              <a:t>Ga naar Maatschappelijke Zorg of Pedagogisch werk</a:t>
            </a:r>
          </a:p>
          <a:p>
            <a:r>
              <a:rPr lang="nl-NL" dirty="0" smtClean="0"/>
              <a:t>Ga dan naar boek Maatschappelijke zorg 2 of Pedagogisch werk 2</a:t>
            </a:r>
            <a:endParaRPr lang="nl-NL" u="sng" dirty="0" smtClean="0"/>
          </a:p>
          <a:p>
            <a:r>
              <a:rPr lang="nl-NL" dirty="0" err="1" smtClean="0"/>
              <a:t>MZ’ers</a:t>
            </a:r>
            <a:r>
              <a:rPr lang="nl-NL" dirty="0" smtClean="0"/>
              <a:t>: </a:t>
            </a:r>
            <a:r>
              <a:rPr lang="nl-NL" dirty="0"/>
              <a:t>VW thema 23 (</a:t>
            </a:r>
            <a:r>
              <a:rPr lang="nl-NL" dirty="0" err="1"/>
              <a:t>th.</a:t>
            </a:r>
            <a:r>
              <a:rPr lang="nl-NL" dirty="0"/>
              <a:t> 18 oud boek) </a:t>
            </a:r>
            <a:r>
              <a:rPr lang="nl-NL" dirty="0" smtClean="0"/>
              <a:t>maak </a:t>
            </a:r>
            <a:r>
              <a:rPr lang="nl-NL" dirty="0" err="1" smtClean="0"/>
              <a:t>opdr</a:t>
            </a:r>
            <a:r>
              <a:rPr lang="nl-NL" smtClean="0"/>
              <a:t>: </a:t>
            </a:r>
            <a:r>
              <a:rPr lang="nl-NL" smtClean="0"/>
              <a:t>4</a:t>
            </a:r>
            <a:r>
              <a:rPr lang="nl-NL" dirty="0" smtClean="0"/>
              <a:t>	</a:t>
            </a:r>
          </a:p>
          <a:p>
            <a:r>
              <a:rPr lang="nl-NL" dirty="0" err="1" smtClean="0"/>
              <a:t>PW’ers</a:t>
            </a:r>
            <a:r>
              <a:rPr lang="nl-NL" dirty="0" smtClean="0"/>
              <a:t>: </a:t>
            </a:r>
            <a:r>
              <a:rPr lang="nl-NL" dirty="0" smtClean="0"/>
              <a:t>VW </a:t>
            </a:r>
            <a:r>
              <a:rPr lang="nl-NL" dirty="0"/>
              <a:t>thema 21 (</a:t>
            </a:r>
            <a:r>
              <a:rPr lang="nl-NL" dirty="0" err="1"/>
              <a:t>th.</a:t>
            </a:r>
            <a:r>
              <a:rPr lang="nl-NL" dirty="0"/>
              <a:t> 18 oud boek) </a:t>
            </a:r>
            <a:r>
              <a:rPr lang="nl-NL" dirty="0"/>
              <a:t>maak </a:t>
            </a:r>
            <a:r>
              <a:rPr lang="nl-NL" dirty="0" err="1" smtClean="0"/>
              <a:t>opdr</a:t>
            </a:r>
            <a:r>
              <a:rPr lang="nl-NL" dirty="0" smtClean="0"/>
              <a:t>: 5 &amp; 6	</a:t>
            </a:r>
            <a:endParaRPr lang="nl-NL" dirty="0"/>
          </a:p>
          <a:p>
            <a:r>
              <a:rPr lang="nl-NL" dirty="0" smtClean="0"/>
              <a:t>Sla je opdrachten goed op in je pc, dat is aan het eind van LP 8 je bewijs van inzet </a:t>
            </a:r>
            <a:r>
              <a:rPr lang="nl-NL" dirty="0" smtClean="0"/>
              <a:t>voor het met een voldoende kunnen afsluiten van dit vak.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0301" y="0"/>
            <a:ext cx="3471699" cy="206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6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Psycho</a:t>
            </a:r>
            <a:r>
              <a:rPr lang="nl-NL" dirty="0" smtClean="0"/>
              <a:t>-educatie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02943"/>
            <a:ext cx="10060335" cy="5455057"/>
          </a:xfrm>
        </p:spPr>
        <p:txBody>
          <a:bodyPr>
            <a:normAutofit/>
          </a:bodyPr>
          <a:lstStyle/>
          <a:p>
            <a:r>
              <a:rPr lang="nl-NL" dirty="0" smtClean="0"/>
              <a:t>Methode waarbij voorlichting, scholing en praktische ondersteuning wordt geboden aan cliënten en hun naasten</a:t>
            </a:r>
          </a:p>
          <a:p>
            <a:r>
              <a:rPr lang="nl-NL" dirty="0" smtClean="0"/>
              <a:t>Doel: kennis, vaardigheden en vertrouwen krijgen in omgang met hun aandoening/beperking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Inhoud: je bespreekt: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Ziektebeeld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Oorzaken ziektebeeld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Kenmerken ziektebeeld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Beperkingen cliënt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Behandelingen ziektebeeld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Wat cliënt zelf kan doen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6786" y="2850384"/>
            <a:ext cx="3715214" cy="400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1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Voorwaarden goede </a:t>
            </a:r>
            <a:r>
              <a:rPr lang="nl-NL" dirty="0" err="1" smtClean="0"/>
              <a:t>psycho</a:t>
            </a:r>
            <a:r>
              <a:rPr lang="nl-NL" dirty="0" smtClean="0"/>
              <a:t>-educatie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Vooroordelen rond ziekte en beperking ontkrachten door: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Ontkrachten onterechte vooroordelen over aandoeningen/beperkingen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Stereotype beelden ontkrachten door realistische casussen te bespreken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Richt aandacht op herstel van aandoening </a:t>
            </a:r>
            <a:r>
              <a:rPr lang="nl-NL" u="sng" dirty="0" smtClean="0"/>
              <a:t>indien mogelijk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Focus op leren leven met aandoening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Richten op (mentale) acceptatie van aandoening/beperking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*</a:t>
            </a:r>
            <a:r>
              <a:rPr lang="nl-NL" u="sng" dirty="0" smtClean="0"/>
              <a:t>Openheid stimuleren</a:t>
            </a:r>
          </a:p>
          <a:p>
            <a:pPr marL="0" indent="0">
              <a:buNone/>
            </a:pPr>
            <a:r>
              <a:rPr lang="nl-NL" dirty="0" err="1" smtClean="0"/>
              <a:t>Psycho</a:t>
            </a:r>
            <a:r>
              <a:rPr lang="nl-NL" dirty="0" smtClean="0"/>
              <a:t>-educatie voor naasten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5248" y="4385710"/>
            <a:ext cx="4606752" cy="247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8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PW: Taken en verantwoordelijkheden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496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Wat moet een stagebegeleider volgens jullie vooral goed kunnen? </a:t>
            </a:r>
          </a:p>
          <a:p>
            <a:pPr marL="0" indent="0">
              <a:buNone/>
            </a:pPr>
            <a:r>
              <a:rPr lang="nl-NL" dirty="0" smtClean="0"/>
              <a:t>Schrijf dit op de flap-over</a:t>
            </a:r>
          </a:p>
          <a:p>
            <a:pPr marL="0" indent="0">
              <a:buNone/>
            </a:pPr>
            <a:r>
              <a:rPr lang="nl-NL" dirty="0" smtClean="0"/>
              <a:t>Bij begeleiden van stagiaires komt ook voor: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Introduceren nieuwe mensen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Ondersteunen bij het leerplan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Vakkennis/vaardigheden overdragen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Bijdragen aan goed leerklimaat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Monitoring van competentiebeheersing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Aanzetten tot zelfontplooiing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Optimaliseren randvoorwaarden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Werken aan begeleidingsvaardigheden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9079" y="4426539"/>
            <a:ext cx="4862921" cy="243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17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Introductie nieuwe mensen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6818"/>
            <a:ext cx="9995020" cy="5481182"/>
          </a:xfrm>
        </p:spPr>
        <p:txBody>
          <a:bodyPr>
            <a:normAutofit/>
          </a:bodyPr>
          <a:lstStyle/>
          <a:p>
            <a:r>
              <a:rPr lang="nl-NL" dirty="0" smtClean="0"/>
              <a:t>Kennismaken met organisatie (gebouw, vormen van opvang, kinderen/collega’s)</a:t>
            </a:r>
          </a:p>
          <a:p>
            <a:r>
              <a:rPr lang="nl-NL" dirty="0" smtClean="0"/>
              <a:t>Deze fase duurt?</a:t>
            </a:r>
          </a:p>
          <a:p>
            <a:r>
              <a:rPr lang="nl-NL" dirty="0" smtClean="0"/>
              <a:t>Twee weken</a:t>
            </a:r>
          </a:p>
          <a:p>
            <a:r>
              <a:rPr lang="nl-NL" dirty="0" smtClean="0"/>
              <a:t>De stagiair leert deze weken:</a:t>
            </a:r>
          </a:p>
          <a:p>
            <a:pPr>
              <a:buFontTx/>
              <a:buChar char="-"/>
            </a:pPr>
            <a:r>
              <a:rPr lang="nl-NL" dirty="0" smtClean="0"/>
              <a:t>Planning van evaluatie- en voortgangsgesprekken met werkbegeleider en studiebegeleider</a:t>
            </a:r>
          </a:p>
          <a:p>
            <a:pPr>
              <a:buFontTx/>
              <a:buChar char="-"/>
            </a:pPr>
            <a:r>
              <a:rPr lang="nl-NL" dirty="0" smtClean="0"/>
              <a:t>Organigram en algemene regels van de organisatie</a:t>
            </a:r>
          </a:p>
          <a:p>
            <a:pPr>
              <a:buFontTx/>
              <a:buChar char="-"/>
            </a:pPr>
            <a:r>
              <a:rPr lang="nl-NL" dirty="0" smtClean="0"/>
              <a:t>Namen van groepscollega’s en kinderen</a:t>
            </a:r>
          </a:p>
          <a:p>
            <a:pPr>
              <a:buFontTx/>
              <a:buChar char="-"/>
            </a:pPr>
            <a:r>
              <a:rPr lang="nl-NL" dirty="0" smtClean="0"/>
              <a:t>Dagritme van de groep</a:t>
            </a:r>
          </a:p>
          <a:p>
            <a:pPr>
              <a:buFontTx/>
              <a:buChar char="-"/>
            </a:pPr>
            <a:r>
              <a:rPr lang="nl-NL" dirty="0" smtClean="0"/>
              <a:t>Namen van ouders en collega’s 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*Contact (maken) en beroepshouding zijn leidend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2792" y="3487783"/>
            <a:ext cx="5169208" cy="336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00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Ondersteunen van het leerplan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Hierin staat welke opdracht(en), wanneer worden uitgevoerd</a:t>
            </a:r>
          </a:p>
          <a:p>
            <a:r>
              <a:rPr lang="nl-NL" dirty="0" smtClean="0"/>
              <a:t>Jij vergroot de beroepskennis en beroepsvaardigheden van je student</a:t>
            </a:r>
          </a:p>
          <a:p>
            <a:r>
              <a:rPr lang="nl-NL" dirty="0" smtClean="0"/>
              <a:t>Daarvoor creëer je lerende situaties</a:t>
            </a:r>
          </a:p>
          <a:p>
            <a:r>
              <a:rPr lang="nl-NL" u="sng" dirty="0" smtClean="0"/>
              <a:t>Samen</a:t>
            </a:r>
            <a:r>
              <a:rPr lang="nl-NL" dirty="0" smtClean="0"/>
              <a:t> formuleer je leerdoelen 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6297" y="2075141"/>
            <a:ext cx="5895703" cy="478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Vakkennis en vaardigheden overdragen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u="sng" dirty="0" smtClean="0"/>
              <a:t>Gedeelde</a:t>
            </a:r>
            <a:r>
              <a:rPr lang="nl-NL" dirty="0" smtClean="0"/>
              <a:t> verantwoordelijkheid opleiding en stageplaats</a:t>
            </a:r>
          </a:p>
          <a:p>
            <a:r>
              <a:rPr lang="nl-NL" dirty="0" smtClean="0"/>
              <a:t>Rekening houden met niveau en leerstijl stagiair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63348"/>
            <a:ext cx="3278777" cy="289465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8642" y="2590800"/>
            <a:ext cx="4171406" cy="217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53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Instructie geven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83063"/>
            <a:ext cx="8596668" cy="3880773"/>
          </a:xfrm>
        </p:spPr>
        <p:txBody>
          <a:bodyPr/>
          <a:lstStyle/>
          <a:p>
            <a:r>
              <a:rPr lang="nl-NL" dirty="0" smtClean="0"/>
              <a:t>Vertel wat je gaat doen</a:t>
            </a:r>
          </a:p>
          <a:p>
            <a:r>
              <a:rPr lang="nl-NL" dirty="0" smtClean="0"/>
              <a:t>Geef het doel van de activiteit aan</a:t>
            </a:r>
          </a:p>
          <a:p>
            <a:r>
              <a:rPr lang="nl-NL" dirty="0" smtClean="0"/>
              <a:t>Verifieer evt. voorkennis</a:t>
            </a:r>
          </a:p>
          <a:p>
            <a:r>
              <a:rPr lang="nl-NL" dirty="0" smtClean="0"/>
              <a:t>Wat </a:t>
            </a:r>
            <a:r>
              <a:rPr lang="nl-NL" dirty="0"/>
              <a:t>d</a:t>
            </a:r>
            <a:r>
              <a:rPr lang="nl-NL" dirty="0" smtClean="0"/>
              <a:t>oe je + waarom</a:t>
            </a:r>
          </a:p>
          <a:p>
            <a:r>
              <a:rPr lang="nl-NL" dirty="0" smtClean="0"/>
              <a:t>Vraag na bij stagiaire wat hem of haar is opgevallen</a:t>
            </a:r>
          </a:p>
          <a:p>
            <a:r>
              <a:rPr lang="nl-NL" dirty="0" smtClean="0"/>
              <a:t>Heeft hij het goed begrepen?</a:t>
            </a:r>
          </a:p>
          <a:p>
            <a:r>
              <a:rPr lang="nl-NL" dirty="0" smtClean="0"/>
              <a:t>Moedig aan om vragen te stellen</a:t>
            </a:r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647" y="0"/>
            <a:ext cx="4576354" cy="400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49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 in gesprek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Stimuleer stagiair tot nadenken (stel vragen)</a:t>
            </a:r>
          </a:p>
          <a:p>
            <a:r>
              <a:rPr lang="nl-NL" dirty="0" smtClean="0"/>
              <a:t>Denkproces op gang brengen</a:t>
            </a:r>
          </a:p>
          <a:p>
            <a:r>
              <a:rPr lang="nl-NL" dirty="0" smtClean="0"/>
              <a:t>Laat stagiair zelf vertellen hoe hij activiteit wil uitvoeren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590800"/>
            <a:ext cx="6275038" cy="237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52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3127</TotalTime>
  <Words>396</Words>
  <Application>Microsoft Office PowerPoint</Application>
  <PresentationFormat>Breedbeeld</PresentationFormat>
  <Paragraphs>79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Werkbegeleiding</vt:lpstr>
      <vt:lpstr>Psycho-educatie</vt:lpstr>
      <vt:lpstr>Voorwaarden goede psycho-educatie</vt:lpstr>
      <vt:lpstr>PW: Taken en verantwoordelijkheden</vt:lpstr>
      <vt:lpstr>Introductie nieuwe mensen</vt:lpstr>
      <vt:lpstr>Ondersteunen van het leerplan</vt:lpstr>
      <vt:lpstr>Vakkennis en vaardigheden overdragen</vt:lpstr>
      <vt:lpstr>Instructie geven  </vt:lpstr>
      <vt:lpstr>Samen in gesprek</vt:lpstr>
      <vt:lpstr>Opdrachten en feedback</vt:lpstr>
      <vt:lpstr>Angerenstein (opdrachten MZ)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Werkbegeleiding</dc:title>
  <dc:creator>Simon Poelman</dc:creator>
  <cp:lastModifiedBy>Simon Poelman</cp:lastModifiedBy>
  <cp:revision>17</cp:revision>
  <dcterms:created xsi:type="dcterms:W3CDTF">2019-06-04T11:49:50Z</dcterms:created>
  <dcterms:modified xsi:type="dcterms:W3CDTF">2020-06-17T10:56:10Z</dcterms:modified>
</cp:coreProperties>
</file>